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  <p:sldId id="266" r:id="rId6"/>
    <p:sldId id="267" r:id="rId7"/>
    <p:sldId id="268" r:id="rId8"/>
    <p:sldId id="272" r:id="rId9"/>
    <p:sldId id="270" r:id="rId10"/>
    <p:sldId id="271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5.pn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otoshops.org/uploads/taginator/Dec-2012/kalendar-fon-dlya-prezentacij.jp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.cdn4.123rf.com/168nwm/yayayoy/yayayoy1207/yayayoy120700014/14596006-%D0%A1%D1%87%D0%B0%D1%81%D1%82%D0%BB%D0%B8%D0%B2%D1%8B%D0%B5-%D0%BF%D0%B8%D1%81%D1%8C%D0%BC%D0%B5%D0%BD%D0%BD%D0%BE%D0%B9-%D0%BC%D0%B0%D0%BB%D1%8C%D1%87%D0%B8%D0%BA%D0%B0-%D0%B2-" TargetMode="External"/><Relationship Id="rId5" Type="http://schemas.openxmlformats.org/officeDocument/2006/relationships/hyperlink" Target="http://ec.l.thumbs.canstockphoto.com/canstock16404819.jpg" TargetMode="External"/><Relationship Id="rId4" Type="http://schemas.openxmlformats.org/officeDocument/2006/relationships/hyperlink" Target="http://shop-photo.ru/uploads/posts/2014-04/1397764831_zthk7exn4d0jro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display?v=ppud9x8w31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display?v=pdgwozo5v1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slide" Target="slide10.xml"/><Relationship Id="rId2" Type="http://schemas.openxmlformats.org/officeDocument/2006/relationships/image" Target="../media/image4.pn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1538" y="1571612"/>
            <a:ext cx="657229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Арифметические </a:t>
            </a:r>
            <a:r>
              <a:rPr lang="ru-RU" sz="4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действия с обыкновенными дробями</a:t>
            </a:r>
            <a:endParaRPr lang="ru-RU" sz="44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786322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математики в 6 классе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7858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Проверка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pic>
        <p:nvPicPr>
          <p:cNvPr id="3074" name="Picture 2" descr="D:\работа 2017-2018 уч.г\аттестация\для отурытого урока\для самост.раб.обрезки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1857364"/>
            <a:ext cx="1990725" cy="619125"/>
          </a:xfrm>
          <a:prstGeom prst="rect">
            <a:avLst/>
          </a:prstGeom>
          <a:noFill/>
        </p:spPr>
      </p:pic>
      <p:pic>
        <p:nvPicPr>
          <p:cNvPr id="3075" name="Picture 3" descr="D:\работа 2017-2018 уч.г\аттестация\для отурытого урока\для самост.раб.обрезки\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2571744"/>
            <a:ext cx="2047875" cy="590550"/>
          </a:xfrm>
          <a:prstGeom prst="rect">
            <a:avLst/>
          </a:prstGeom>
          <a:noFill/>
        </p:spPr>
      </p:pic>
      <p:pic>
        <p:nvPicPr>
          <p:cNvPr id="3077" name="Picture 5" descr="D:\работа 2017-2018 уч.г\аттестация\для отурытого урока\для самост.раб.обрезки\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2571744"/>
            <a:ext cx="1571625" cy="600075"/>
          </a:xfrm>
          <a:prstGeom prst="rect">
            <a:avLst/>
          </a:prstGeom>
          <a:noFill/>
        </p:spPr>
      </p:pic>
      <p:pic>
        <p:nvPicPr>
          <p:cNvPr id="3078" name="Picture 6" descr="D:\работа 2017-2018 уч.г\аттестация\для отурытого урока\для самост.раб.обрезки\3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2571744"/>
            <a:ext cx="800100" cy="590550"/>
          </a:xfrm>
          <a:prstGeom prst="rect">
            <a:avLst/>
          </a:prstGeom>
          <a:noFill/>
        </p:spPr>
      </p:pic>
      <p:pic>
        <p:nvPicPr>
          <p:cNvPr id="3079" name="Picture 7" descr="D:\работа 2017-2018 уч.г\аттестация\для отурытого урока\для самост.раб.обрезки\2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28" y="3357562"/>
            <a:ext cx="1504950" cy="638175"/>
          </a:xfrm>
          <a:prstGeom prst="rect">
            <a:avLst/>
          </a:prstGeom>
          <a:noFill/>
        </p:spPr>
      </p:pic>
      <p:pic>
        <p:nvPicPr>
          <p:cNvPr id="3080" name="Picture 8" descr="D:\работа 2017-2018 уч.г\аттестация\для отурытого урока\для самост.раб.обрезки\2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28926" y="3357562"/>
            <a:ext cx="904875" cy="628650"/>
          </a:xfrm>
          <a:prstGeom prst="rect">
            <a:avLst/>
          </a:prstGeom>
          <a:noFill/>
        </p:spPr>
      </p:pic>
      <p:pic>
        <p:nvPicPr>
          <p:cNvPr id="3081" name="Picture 9" descr="D:\работа 2017-2018 уч.г\аттестация\для отурытого урока\для самост.раб.обрезки\2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3357562"/>
            <a:ext cx="771525" cy="628650"/>
          </a:xfrm>
          <a:prstGeom prst="rect">
            <a:avLst/>
          </a:prstGeom>
          <a:noFill/>
        </p:spPr>
      </p:pic>
      <p:pic>
        <p:nvPicPr>
          <p:cNvPr id="3082" name="Picture 10" descr="D:\работа 2017-2018 уч.г\аттестация\для отурытого урока\для самост.раб.обрезки\24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3438" y="3357562"/>
            <a:ext cx="485775" cy="628650"/>
          </a:xfrm>
          <a:prstGeom prst="rect">
            <a:avLst/>
          </a:prstGeom>
          <a:noFill/>
        </p:spPr>
      </p:pic>
      <p:pic>
        <p:nvPicPr>
          <p:cNvPr id="3083" name="Picture 11" descr="D:\работа 2017-2018 уч.г\аттестация\для отурытого урока\для самост.раб.обрезки\25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14942" y="3357562"/>
            <a:ext cx="676275" cy="628650"/>
          </a:xfrm>
          <a:prstGeom prst="rect">
            <a:avLst/>
          </a:prstGeom>
          <a:noFill/>
        </p:spPr>
      </p:pic>
      <p:pic>
        <p:nvPicPr>
          <p:cNvPr id="3084" name="Picture 12" descr="D:\работа 2017-2018 уч.г\аттестация\для отурытого урока\для самост.раб.обрезки\3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487" y="4214818"/>
            <a:ext cx="1750231" cy="100013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072066" y="435769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верный ответ = 1 балл</a:t>
            </a:r>
            <a:endParaRPr lang="ru-RU" dirty="0"/>
          </a:p>
        </p:txBody>
      </p:sp>
      <p:sp>
        <p:nvSpPr>
          <p:cNvPr id="17" name="Стрелка вправо 16">
            <a:hlinkClick r:id="rId14" action="ppaction://hlinksldjump"/>
          </p:cNvPr>
          <p:cNvSpPr/>
          <p:nvPr/>
        </p:nvSpPr>
        <p:spPr>
          <a:xfrm rot="10800000">
            <a:off x="3143240" y="5572140"/>
            <a:ext cx="85725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Интернет-ресурсы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48" y="2571750"/>
            <a:ext cx="7429552" cy="208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100" dirty="0" smtClean="0">
                <a:hlinkClick r:id="rId3"/>
              </a:rPr>
              <a:t>http://fotoshops.org/uploads/taginator/Dec-2012/kalendar-fon-dlya-prezentacij.jpg</a:t>
            </a:r>
            <a:r>
              <a:rPr lang="ru-RU" sz="1100" dirty="0" smtClean="0"/>
              <a:t> - тетрадный лист в клетку </a:t>
            </a:r>
          </a:p>
          <a:p>
            <a:pPr algn="just">
              <a:buNone/>
            </a:pPr>
            <a:r>
              <a:rPr lang="ru-RU" sz="1100" dirty="0" smtClean="0"/>
              <a:t>Девочка и мальчик в верхней части слайда – взяты из векторного </a:t>
            </a:r>
            <a:r>
              <a:rPr lang="ru-RU" sz="1100" dirty="0" err="1" smtClean="0"/>
              <a:t>клипакта</a:t>
            </a:r>
            <a:r>
              <a:rPr lang="ru-RU" sz="1100" dirty="0" smtClean="0"/>
              <a:t>, как его получить, можно узнать тут </a:t>
            </a:r>
            <a:r>
              <a:rPr lang="ru-RU" sz="1100" dirty="0" smtClean="0">
                <a:hlinkClick r:id="rId4"/>
              </a:rPr>
              <a:t>«</a:t>
            </a:r>
            <a:r>
              <a:rPr lang="en-US" sz="1100" b="1" dirty="0" smtClean="0">
                <a:hlinkClick r:id="rId4"/>
              </a:rPr>
              <a:t>Small children in the vector</a:t>
            </a:r>
            <a:r>
              <a:rPr lang="ru-RU" sz="1100" b="1" dirty="0" smtClean="0"/>
              <a:t>»</a:t>
            </a:r>
            <a:endParaRPr lang="ru-RU" sz="1100" dirty="0" smtClean="0"/>
          </a:p>
          <a:p>
            <a:pPr algn="just">
              <a:buNone/>
            </a:pPr>
            <a:r>
              <a:rPr lang="en-US" sz="1100" dirty="0" smtClean="0">
                <a:hlinkClick r:id="rId5"/>
              </a:rPr>
              <a:t>http://ec.l.thumbs.canstockphoto.com/canstock16404819.jpg</a:t>
            </a:r>
            <a:r>
              <a:rPr lang="ru-RU" sz="1100" dirty="0" smtClean="0"/>
              <a:t> - девочка для гиперссылки</a:t>
            </a:r>
          </a:p>
          <a:p>
            <a:pPr marL="0" indent="0" algn="just">
              <a:buNone/>
            </a:pPr>
            <a:r>
              <a:rPr lang="en-US" sz="1100" dirty="0" smtClean="0">
                <a:hlinkClick r:id="rId6"/>
              </a:rPr>
              <a:t>http://us.cdn4.123rf.com/168nwm/yayayoy/yayayoy1207/yayayoy120700014/14596006-%D0%A1%D1%87%D0%B0%D1%81%D1%82%D0%BB%D0%B8%D0%B2%D1%8B%D0%B5-%D0%BF%D0%B8%D1%81%D1%8C%D0%BC%D0%B5%D0%BD%D0%BD%D0%BE%D0%B9-%D0%BC%D0%B0%D0%BB%D1%8C%D1%87%D0%B8%D0%BA%D0%B0-%D0%B2-%D1%88%D0%BA%D0%BE%D0%BB%D1%8C%D0%BD%D0%BE%D0%B9-%D1%82%D0%B5%D1%82%D1%80%D0%B0%D0%B4%D0%B8.jpg</a:t>
            </a:r>
            <a:r>
              <a:rPr lang="ru-RU" sz="1100" dirty="0" smtClean="0">
                <a:hlinkClick r:id="rId6"/>
              </a:rPr>
              <a:t> </a:t>
            </a:r>
            <a:r>
              <a:rPr lang="ru-RU" sz="1100" dirty="0" smtClean="0"/>
              <a:t>– мальчик для гиперссылки</a:t>
            </a:r>
          </a:p>
          <a:p>
            <a:pPr algn="just">
              <a:buNone/>
            </a:pPr>
            <a:endParaRPr lang="ru-RU" sz="1100" dirty="0"/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YandexDisk\Скриншоты\2014-07-10 19-21-06 Скриншот экрана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995942"/>
            <a:ext cx="357190" cy="33651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1643050"/>
            <a:ext cx="77153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Ответь на вопрос:</a:t>
            </a: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643182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правильной?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неправильной?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несократимой?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сократимой?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значит выделить целую часть?</a:t>
            </a:r>
            <a:endParaRPr lang="ru-RU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535782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24288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hlinkClick r:id="rId2"/>
              </a:rPr>
              <a:t>Распредели дроби по группам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3571876"/>
            <a:ext cx="30718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сократимая дробь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571876"/>
            <a:ext cx="41433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несократимая дробь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714612" y="2786058"/>
            <a:ext cx="1500198" cy="1000132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4876" y="2786058"/>
            <a:ext cx="1357322" cy="1000132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571736" y="535782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24288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hlinkClick r:id="rId2"/>
              </a:rPr>
              <a:t>Задание «Найди пару»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665" y="4286256"/>
            <a:ext cx="2980929" cy="2428868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024306"/>
            <a:ext cx="2833694" cy="28336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5286388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5001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Игра «Руки-ноги»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2214554"/>
            <a:ext cx="8286808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хлопок – поднять или опустить руки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хлопка – сесть или встать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5001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Самостоятельная работа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pic>
        <p:nvPicPr>
          <p:cNvPr id="1026" name="Picture 2" descr="D:\работа 2017-2018 уч.г\аттестация\для отурытого урока\для самост.раб.обрезки\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2714620"/>
            <a:ext cx="540067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64294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Проверка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pic>
        <p:nvPicPr>
          <p:cNvPr id="2050" name="Picture 2" descr="D:\работа 2017-2018 уч.г\аттестация\для отурытого урока\для самост.раб.обрезки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785926"/>
            <a:ext cx="3438525" cy="1323975"/>
          </a:xfrm>
          <a:prstGeom prst="rect">
            <a:avLst/>
          </a:prstGeom>
          <a:noFill/>
        </p:spPr>
      </p:pic>
      <p:pic>
        <p:nvPicPr>
          <p:cNvPr id="2051" name="Picture 3" descr="D:\работа 2017-2018 уч.г\аттестация\для отурытого урока\для самост.раб.обрезки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000372"/>
            <a:ext cx="1638300" cy="723900"/>
          </a:xfrm>
          <a:prstGeom prst="rect">
            <a:avLst/>
          </a:prstGeom>
          <a:noFill/>
        </p:spPr>
      </p:pic>
      <p:pic>
        <p:nvPicPr>
          <p:cNvPr id="2052" name="Picture 4" descr="D:\работа 2017-2018 уч.г\аттестация\для отурытого урока\для самост.раб.обрезки\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3000372"/>
            <a:ext cx="1514475" cy="657225"/>
          </a:xfrm>
          <a:prstGeom prst="rect">
            <a:avLst/>
          </a:prstGeom>
          <a:noFill/>
        </p:spPr>
      </p:pic>
      <p:pic>
        <p:nvPicPr>
          <p:cNvPr id="2053" name="Picture 5" descr="D:\работа 2017-2018 уч.г\аттестация\для отурытого урока\для самост.раб.обрезки\1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3000372"/>
            <a:ext cx="581025" cy="657225"/>
          </a:xfrm>
          <a:prstGeom prst="rect">
            <a:avLst/>
          </a:prstGeom>
          <a:noFill/>
        </p:spPr>
      </p:pic>
      <p:pic>
        <p:nvPicPr>
          <p:cNvPr id="2054" name="Picture 6" descr="D:\работа 2017-2018 уч.г\аттестация\для отурытого урока\для самост.раб.обрезки\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714752"/>
            <a:ext cx="1619250" cy="685800"/>
          </a:xfrm>
          <a:prstGeom prst="rect">
            <a:avLst/>
          </a:prstGeom>
          <a:noFill/>
        </p:spPr>
      </p:pic>
      <p:pic>
        <p:nvPicPr>
          <p:cNvPr id="2055" name="Picture 7" descr="D:\работа 2017-2018 уч.г\аттестация\для отурытого урока\для самост.раб.обрезки\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08" y="3714752"/>
            <a:ext cx="1571625" cy="676275"/>
          </a:xfrm>
          <a:prstGeom prst="rect">
            <a:avLst/>
          </a:prstGeom>
          <a:noFill/>
        </p:spPr>
      </p:pic>
      <p:pic>
        <p:nvPicPr>
          <p:cNvPr id="2056" name="Picture 8" descr="D:\работа 2017-2018 уч.г\аттестация\для отурытого урока\для самост.раб.обрезки\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3714752"/>
            <a:ext cx="561975" cy="695325"/>
          </a:xfrm>
          <a:prstGeom prst="rect">
            <a:avLst/>
          </a:prstGeom>
          <a:noFill/>
        </p:spPr>
      </p:pic>
      <p:pic>
        <p:nvPicPr>
          <p:cNvPr id="2057" name="Picture 9" descr="D:\работа 2017-2018 уч.г\аттестация\для отурытого урока\для самост.раб.обрезки\1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472" y="4429132"/>
            <a:ext cx="1657350" cy="657225"/>
          </a:xfrm>
          <a:prstGeom prst="rect">
            <a:avLst/>
          </a:prstGeom>
          <a:noFill/>
        </p:spPr>
      </p:pic>
      <p:pic>
        <p:nvPicPr>
          <p:cNvPr id="2058" name="Picture 10" descr="D:\работа 2017-2018 уч.г\аттестация\для отурытого урока\для самост.раб.обрезки\1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3108" y="4429132"/>
            <a:ext cx="1962150" cy="695325"/>
          </a:xfrm>
          <a:prstGeom prst="rect">
            <a:avLst/>
          </a:prstGeom>
          <a:noFill/>
        </p:spPr>
      </p:pic>
      <p:pic>
        <p:nvPicPr>
          <p:cNvPr id="2059" name="Picture 11" descr="D:\работа 2017-2018 уч.г\аттестация\для отурытого урока\для самост.раб.обрезки\14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71934" y="4429132"/>
            <a:ext cx="952500" cy="685800"/>
          </a:xfrm>
          <a:prstGeom prst="rect">
            <a:avLst/>
          </a:prstGeom>
          <a:noFill/>
        </p:spPr>
      </p:pic>
      <p:pic>
        <p:nvPicPr>
          <p:cNvPr id="2060" name="Picture 12" descr="D:\работа 2017-2018 уч.г\аттестация\для отурытого урока\для самост.раб.обрезки\15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0628" y="4429132"/>
            <a:ext cx="333375" cy="695325"/>
          </a:xfrm>
          <a:prstGeom prst="rect">
            <a:avLst/>
          </a:prstGeom>
          <a:noFill/>
        </p:spPr>
      </p:pic>
      <p:pic>
        <p:nvPicPr>
          <p:cNvPr id="2061" name="Picture 13" descr="D:\работа 2017-2018 уч.г\аттестация\для отурытого урока\для самост.раб.обрезки\27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1472" y="5000636"/>
            <a:ext cx="857250" cy="581025"/>
          </a:xfrm>
          <a:prstGeom prst="rect">
            <a:avLst/>
          </a:prstGeom>
          <a:noFill/>
        </p:spPr>
      </p:pic>
      <p:pic>
        <p:nvPicPr>
          <p:cNvPr id="2062" name="Picture 14" descr="D:\работа 2017-2018 уч.г\аттестация\для отурытого урока\для самост.раб.обрезки\28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57290" y="5000636"/>
            <a:ext cx="638175" cy="561975"/>
          </a:xfrm>
          <a:prstGeom prst="rect">
            <a:avLst/>
          </a:prstGeom>
          <a:noFill/>
        </p:spPr>
      </p:pic>
      <p:pic>
        <p:nvPicPr>
          <p:cNvPr id="20" name="Picture 14" descr="D:\работа 2017-2018 уч.г\аттестация\для отурытого урока\для самост.раб.обрезки\28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643306" y="2428868"/>
            <a:ext cx="638175" cy="56197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4643438" y="250030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верное действие = 1 балл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571501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action="ppaction://hlinksldjump"/>
              </a:rPr>
              <a:t>Проверить дополнительное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4282" y="1214422"/>
            <a:ext cx="828680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Анкета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214554"/>
            <a:ext cx="7286676" cy="3214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уроке я выяснил(а), что 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+ я умею это делать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± еще есть над чем поработать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 я не знаю, как это делать, но обязательно разберусь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7858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Критерии оценки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214414" y="2214554"/>
            <a:ext cx="7643866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8-9 баллов – «5»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6-7 баллов – «4»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4-5 баллов</a:t>
            </a:r>
            <a:r>
              <a:rPr kumimoji="0" lang="ru-RU" sz="4000" b="0" i="0" u="none" strike="noStrike" kern="1200" cap="none" spc="0" normalizeH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«3»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aseline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0-3 балла – «2»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219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Распредели дроби по группам</vt:lpstr>
      <vt:lpstr>Задание «Найди пару»</vt:lpstr>
      <vt:lpstr>Игра «Руки-ноги»</vt:lpstr>
      <vt:lpstr>Самостоятельная работа</vt:lpstr>
      <vt:lpstr>Проверка</vt:lpstr>
      <vt:lpstr>Слайд 8</vt:lpstr>
      <vt:lpstr>Критерии оценки</vt:lpstr>
      <vt:lpstr>Проверка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140</cp:revision>
  <dcterms:created xsi:type="dcterms:W3CDTF">2014-07-23T13:48:54Z</dcterms:created>
  <dcterms:modified xsi:type="dcterms:W3CDTF">2019-12-09T20:46:24Z</dcterms:modified>
</cp:coreProperties>
</file>